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Lazydog" charset="1" panose="00000000000000000000"/>
      <p:regular r:id="rId15"/>
    </p:embeddedFont>
    <p:embeddedFont>
      <p:font typeface="Klein" charset="1" panose="020005030600000200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16658" y="112183"/>
            <a:ext cx="10454684" cy="10062633"/>
          </a:xfrm>
          <a:custGeom>
            <a:avLst/>
            <a:gdLst/>
            <a:ahLst/>
            <a:cxnLst/>
            <a:rect r="r" b="b" t="t" l="l"/>
            <a:pathLst>
              <a:path h="10062633" w="10454684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027828" y="7346882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324530">
            <a:off x="-1050153" y="-907951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0" y="0"/>
                </a:moveTo>
                <a:lnTo>
                  <a:pt x="3532220" y="0"/>
                </a:lnTo>
                <a:lnTo>
                  <a:pt x="3532220" y="5250596"/>
                </a:lnTo>
                <a:lnTo>
                  <a:pt x="0" y="52505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98259" y="7770606"/>
            <a:ext cx="2453917" cy="4114800"/>
          </a:xfrm>
          <a:custGeom>
            <a:avLst/>
            <a:gdLst/>
            <a:ahLst/>
            <a:cxnLst/>
            <a:rect r="r" b="b" t="t" l="l"/>
            <a:pathLst>
              <a:path h="4114800" w="2453917">
                <a:moveTo>
                  <a:pt x="0" y="0"/>
                </a:moveTo>
                <a:lnTo>
                  <a:pt x="2453918" y="0"/>
                </a:lnTo>
                <a:lnTo>
                  <a:pt x="2453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09667" y="3958675"/>
            <a:ext cx="15268665" cy="1822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890"/>
              </a:lnSpc>
            </a:pPr>
            <a:r>
              <a:rPr lang="en-US" sz="10635">
                <a:solidFill>
                  <a:srgbClr val="223022"/>
                </a:solidFill>
                <a:latin typeface="Lazydog Bold"/>
              </a:rPr>
              <a:t>Proyecto chatbot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016076" y="8757602"/>
            <a:ext cx="12255848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223022"/>
                </a:solidFill>
                <a:latin typeface="Klein"/>
              </a:rPr>
              <a:t>Steven Navarro Parrales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750983" y="77706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8722272">
            <a:off x="15493190" y="-645632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3532220" y="0"/>
                </a:moveTo>
                <a:lnTo>
                  <a:pt x="0" y="0"/>
                </a:lnTo>
                <a:lnTo>
                  <a:pt x="0" y="5250596"/>
                </a:lnTo>
                <a:lnTo>
                  <a:pt x="3532220" y="5250596"/>
                </a:lnTo>
                <a:lnTo>
                  <a:pt x="353222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6550780" y="8562451"/>
            <a:ext cx="3056701" cy="5125565"/>
          </a:xfrm>
          <a:custGeom>
            <a:avLst/>
            <a:gdLst/>
            <a:ahLst/>
            <a:cxnLst/>
            <a:rect r="r" b="b" t="t" l="l"/>
            <a:pathLst>
              <a:path h="5125565" w="3056701">
                <a:moveTo>
                  <a:pt x="3056701" y="0"/>
                </a:moveTo>
                <a:lnTo>
                  <a:pt x="0" y="0"/>
                </a:lnTo>
                <a:lnTo>
                  <a:pt x="0" y="5125565"/>
                </a:lnTo>
                <a:lnTo>
                  <a:pt x="3056701" y="5125565"/>
                </a:lnTo>
                <a:lnTo>
                  <a:pt x="305670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598583" y="79230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140712" y="594755"/>
            <a:ext cx="12533831" cy="9097491"/>
          </a:xfrm>
          <a:custGeom>
            <a:avLst/>
            <a:gdLst/>
            <a:ahLst/>
            <a:cxnLst/>
            <a:rect r="r" b="b" t="t" l="l"/>
            <a:pathLst>
              <a:path h="9097491" w="12533831">
                <a:moveTo>
                  <a:pt x="0" y="0"/>
                </a:moveTo>
                <a:lnTo>
                  <a:pt x="12533831" y="0"/>
                </a:lnTo>
                <a:lnTo>
                  <a:pt x="12533831" y="9097490"/>
                </a:lnTo>
                <a:lnTo>
                  <a:pt x="0" y="909749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750983" y="77706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8722272">
            <a:off x="15493190" y="-645632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3532220" y="0"/>
                </a:moveTo>
                <a:lnTo>
                  <a:pt x="0" y="0"/>
                </a:lnTo>
                <a:lnTo>
                  <a:pt x="0" y="5250596"/>
                </a:lnTo>
                <a:lnTo>
                  <a:pt x="3532220" y="5250596"/>
                </a:lnTo>
                <a:lnTo>
                  <a:pt x="353222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6550780" y="8562451"/>
            <a:ext cx="3056701" cy="5125565"/>
          </a:xfrm>
          <a:custGeom>
            <a:avLst/>
            <a:gdLst/>
            <a:ahLst/>
            <a:cxnLst/>
            <a:rect r="r" b="b" t="t" l="l"/>
            <a:pathLst>
              <a:path h="5125565" w="3056701">
                <a:moveTo>
                  <a:pt x="3056701" y="0"/>
                </a:moveTo>
                <a:lnTo>
                  <a:pt x="0" y="0"/>
                </a:lnTo>
                <a:lnTo>
                  <a:pt x="0" y="5125565"/>
                </a:lnTo>
                <a:lnTo>
                  <a:pt x="3056701" y="5125565"/>
                </a:lnTo>
                <a:lnTo>
                  <a:pt x="305670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598583" y="79230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19904" y="537951"/>
            <a:ext cx="15848193" cy="9211097"/>
          </a:xfrm>
          <a:custGeom>
            <a:avLst/>
            <a:gdLst/>
            <a:ahLst/>
            <a:cxnLst/>
            <a:rect r="r" b="b" t="t" l="l"/>
            <a:pathLst>
              <a:path h="9211097" w="15848193">
                <a:moveTo>
                  <a:pt x="0" y="0"/>
                </a:moveTo>
                <a:lnTo>
                  <a:pt x="15848192" y="0"/>
                </a:lnTo>
                <a:lnTo>
                  <a:pt x="15848192" y="9211098"/>
                </a:lnTo>
                <a:lnTo>
                  <a:pt x="0" y="921109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750983" y="77706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8722272">
            <a:off x="15493190" y="-645632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3532220" y="0"/>
                </a:moveTo>
                <a:lnTo>
                  <a:pt x="0" y="0"/>
                </a:lnTo>
                <a:lnTo>
                  <a:pt x="0" y="5250596"/>
                </a:lnTo>
                <a:lnTo>
                  <a:pt x="3532220" y="5250596"/>
                </a:lnTo>
                <a:lnTo>
                  <a:pt x="353222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6550780" y="8562451"/>
            <a:ext cx="3056701" cy="5125565"/>
          </a:xfrm>
          <a:custGeom>
            <a:avLst/>
            <a:gdLst/>
            <a:ahLst/>
            <a:cxnLst/>
            <a:rect r="r" b="b" t="t" l="l"/>
            <a:pathLst>
              <a:path h="5125565" w="3056701">
                <a:moveTo>
                  <a:pt x="3056701" y="0"/>
                </a:moveTo>
                <a:lnTo>
                  <a:pt x="0" y="0"/>
                </a:lnTo>
                <a:lnTo>
                  <a:pt x="0" y="5125565"/>
                </a:lnTo>
                <a:lnTo>
                  <a:pt x="3056701" y="5125565"/>
                </a:lnTo>
                <a:lnTo>
                  <a:pt x="305670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598583" y="79230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655295"/>
            <a:ext cx="16585540" cy="9172710"/>
          </a:xfrm>
          <a:custGeom>
            <a:avLst/>
            <a:gdLst/>
            <a:ahLst/>
            <a:cxnLst/>
            <a:rect r="r" b="b" t="t" l="l"/>
            <a:pathLst>
              <a:path h="9172710" w="16585540">
                <a:moveTo>
                  <a:pt x="0" y="0"/>
                </a:moveTo>
                <a:lnTo>
                  <a:pt x="16585540" y="0"/>
                </a:lnTo>
                <a:lnTo>
                  <a:pt x="16585540" y="9172711"/>
                </a:lnTo>
                <a:lnTo>
                  <a:pt x="0" y="917271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750983" y="77706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8722272">
            <a:off x="15493190" y="-645632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3532220" y="0"/>
                </a:moveTo>
                <a:lnTo>
                  <a:pt x="0" y="0"/>
                </a:lnTo>
                <a:lnTo>
                  <a:pt x="0" y="5250596"/>
                </a:lnTo>
                <a:lnTo>
                  <a:pt x="3532220" y="5250596"/>
                </a:lnTo>
                <a:lnTo>
                  <a:pt x="353222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6550780" y="8562451"/>
            <a:ext cx="3056701" cy="5125565"/>
          </a:xfrm>
          <a:custGeom>
            <a:avLst/>
            <a:gdLst/>
            <a:ahLst/>
            <a:cxnLst/>
            <a:rect r="r" b="b" t="t" l="l"/>
            <a:pathLst>
              <a:path h="5125565" w="3056701">
                <a:moveTo>
                  <a:pt x="3056701" y="0"/>
                </a:moveTo>
                <a:lnTo>
                  <a:pt x="0" y="0"/>
                </a:lnTo>
                <a:lnTo>
                  <a:pt x="0" y="5125565"/>
                </a:lnTo>
                <a:lnTo>
                  <a:pt x="3056701" y="5125565"/>
                </a:lnTo>
                <a:lnTo>
                  <a:pt x="305670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598583" y="79230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99805" y="376835"/>
            <a:ext cx="14796613" cy="9603571"/>
          </a:xfrm>
          <a:custGeom>
            <a:avLst/>
            <a:gdLst/>
            <a:ahLst/>
            <a:cxnLst/>
            <a:rect r="r" b="b" t="t" l="l"/>
            <a:pathLst>
              <a:path h="9603571" w="14796613">
                <a:moveTo>
                  <a:pt x="0" y="0"/>
                </a:moveTo>
                <a:lnTo>
                  <a:pt x="14796613" y="0"/>
                </a:lnTo>
                <a:lnTo>
                  <a:pt x="14796613" y="9603571"/>
                </a:lnTo>
                <a:lnTo>
                  <a:pt x="0" y="960357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750983" y="77706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8722272">
            <a:off x="15493190" y="-645632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3532220" y="0"/>
                </a:moveTo>
                <a:lnTo>
                  <a:pt x="0" y="0"/>
                </a:lnTo>
                <a:lnTo>
                  <a:pt x="0" y="5250596"/>
                </a:lnTo>
                <a:lnTo>
                  <a:pt x="3532220" y="5250596"/>
                </a:lnTo>
                <a:lnTo>
                  <a:pt x="353222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6550780" y="8562451"/>
            <a:ext cx="3056701" cy="5125565"/>
          </a:xfrm>
          <a:custGeom>
            <a:avLst/>
            <a:gdLst/>
            <a:ahLst/>
            <a:cxnLst/>
            <a:rect r="r" b="b" t="t" l="l"/>
            <a:pathLst>
              <a:path h="5125565" w="3056701">
                <a:moveTo>
                  <a:pt x="3056701" y="0"/>
                </a:moveTo>
                <a:lnTo>
                  <a:pt x="0" y="0"/>
                </a:lnTo>
                <a:lnTo>
                  <a:pt x="0" y="5125565"/>
                </a:lnTo>
                <a:lnTo>
                  <a:pt x="3056701" y="5125565"/>
                </a:lnTo>
                <a:lnTo>
                  <a:pt x="305670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598583" y="79230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667788" y="296653"/>
            <a:ext cx="12939142" cy="9683753"/>
          </a:xfrm>
          <a:custGeom>
            <a:avLst/>
            <a:gdLst/>
            <a:ahLst/>
            <a:cxnLst/>
            <a:rect r="r" b="b" t="t" l="l"/>
            <a:pathLst>
              <a:path h="9683753" w="12939142">
                <a:moveTo>
                  <a:pt x="0" y="0"/>
                </a:moveTo>
                <a:lnTo>
                  <a:pt x="12939141" y="0"/>
                </a:lnTo>
                <a:lnTo>
                  <a:pt x="12939141" y="9683753"/>
                </a:lnTo>
                <a:lnTo>
                  <a:pt x="0" y="968375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750983" y="77706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8722272">
            <a:off x="15493190" y="-645632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3532220" y="0"/>
                </a:moveTo>
                <a:lnTo>
                  <a:pt x="0" y="0"/>
                </a:lnTo>
                <a:lnTo>
                  <a:pt x="0" y="5250596"/>
                </a:lnTo>
                <a:lnTo>
                  <a:pt x="3532220" y="5250596"/>
                </a:lnTo>
                <a:lnTo>
                  <a:pt x="353222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6550780" y="8562451"/>
            <a:ext cx="3056701" cy="5125565"/>
          </a:xfrm>
          <a:custGeom>
            <a:avLst/>
            <a:gdLst/>
            <a:ahLst/>
            <a:cxnLst/>
            <a:rect r="r" b="b" t="t" l="l"/>
            <a:pathLst>
              <a:path h="5125565" w="3056701">
                <a:moveTo>
                  <a:pt x="3056701" y="0"/>
                </a:moveTo>
                <a:lnTo>
                  <a:pt x="0" y="0"/>
                </a:lnTo>
                <a:lnTo>
                  <a:pt x="0" y="5125565"/>
                </a:lnTo>
                <a:lnTo>
                  <a:pt x="3056701" y="5125565"/>
                </a:lnTo>
                <a:lnTo>
                  <a:pt x="305670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598583" y="79230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82960" y="656649"/>
            <a:ext cx="15522080" cy="8973703"/>
          </a:xfrm>
          <a:custGeom>
            <a:avLst/>
            <a:gdLst/>
            <a:ahLst/>
            <a:cxnLst/>
            <a:rect r="r" b="b" t="t" l="l"/>
            <a:pathLst>
              <a:path h="8973703" w="15522080">
                <a:moveTo>
                  <a:pt x="0" y="0"/>
                </a:moveTo>
                <a:lnTo>
                  <a:pt x="15522080" y="0"/>
                </a:lnTo>
                <a:lnTo>
                  <a:pt x="15522080" y="8973702"/>
                </a:lnTo>
                <a:lnTo>
                  <a:pt x="0" y="897370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750983" y="77706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8722272">
            <a:off x="15493190" y="-645632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3532220" y="0"/>
                </a:moveTo>
                <a:lnTo>
                  <a:pt x="0" y="0"/>
                </a:lnTo>
                <a:lnTo>
                  <a:pt x="0" y="5250596"/>
                </a:lnTo>
                <a:lnTo>
                  <a:pt x="3532220" y="5250596"/>
                </a:lnTo>
                <a:lnTo>
                  <a:pt x="353222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6550780" y="8562451"/>
            <a:ext cx="3056701" cy="5125565"/>
          </a:xfrm>
          <a:custGeom>
            <a:avLst/>
            <a:gdLst/>
            <a:ahLst/>
            <a:cxnLst/>
            <a:rect r="r" b="b" t="t" l="l"/>
            <a:pathLst>
              <a:path h="5125565" w="3056701">
                <a:moveTo>
                  <a:pt x="3056701" y="0"/>
                </a:moveTo>
                <a:lnTo>
                  <a:pt x="0" y="0"/>
                </a:lnTo>
                <a:lnTo>
                  <a:pt x="0" y="5125565"/>
                </a:lnTo>
                <a:lnTo>
                  <a:pt x="3056701" y="5125565"/>
                </a:lnTo>
                <a:lnTo>
                  <a:pt x="305670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598583" y="7923006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52561" y="503539"/>
            <a:ext cx="15442253" cy="9196177"/>
          </a:xfrm>
          <a:custGeom>
            <a:avLst/>
            <a:gdLst/>
            <a:ahLst/>
            <a:cxnLst/>
            <a:rect r="r" b="b" t="t" l="l"/>
            <a:pathLst>
              <a:path h="9196177" w="15442253">
                <a:moveTo>
                  <a:pt x="0" y="0"/>
                </a:moveTo>
                <a:lnTo>
                  <a:pt x="15442253" y="0"/>
                </a:lnTo>
                <a:lnTo>
                  <a:pt x="15442253" y="9196177"/>
                </a:lnTo>
                <a:lnTo>
                  <a:pt x="0" y="919617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39423" y="-1598406"/>
            <a:ext cx="14009155" cy="13483811"/>
          </a:xfrm>
          <a:custGeom>
            <a:avLst/>
            <a:gdLst/>
            <a:ahLst/>
            <a:cxnLst/>
            <a:rect r="r" b="b" t="t" l="l"/>
            <a:pathLst>
              <a:path h="13483811" w="14009155">
                <a:moveTo>
                  <a:pt x="0" y="0"/>
                </a:moveTo>
                <a:lnTo>
                  <a:pt x="14009154" y="0"/>
                </a:lnTo>
                <a:lnTo>
                  <a:pt x="14009154" y="13483812"/>
                </a:lnTo>
                <a:lnTo>
                  <a:pt x="0" y="134838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027828" y="7346882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324530">
            <a:off x="-1050153" y="-907951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0" y="0"/>
                </a:moveTo>
                <a:lnTo>
                  <a:pt x="3532220" y="0"/>
                </a:lnTo>
                <a:lnTo>
                  <a:pt x="3532220" y="5250596"/>
                </a:lnTo>
                <a:lnTo>
                  <a:pt x="0" y="52505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98259" y="7770606"/>
            <a:ext cx="2453917" cy="4114800"/>
          </a:xfrm>
          <a:custGeom>
            <a:avLst/>
            <a:gdLst/>
            <a:ahLst/>
            <a:cxnLst/>
            <a:rect r="r" b="b" t="t" l="l"/>
            <a:pathLst>
              <a:path h="4114800" w="2453917">
                <a:moveTo>
                  <a:pt x="0" y="0"/>
                </a:moveTo>
                <a:lnTo>
                  <a:pt x="2453918" y="0"/>
                </a:lnTo>
                <a:lnTo>
                  <a:pt x="2453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90691" y="3299811"/>
            <a:ext cx="15268665" cy="3085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18"/>
              </a:lnSpc>
            </a:pPr>
            <a:r>
              <a:rPr lang="en-US" sz="10635">
                <a:solidFill>
                  <a:srgbClr val="223022"/>
                </a:solidFill>
                <a:latin typeface="Lazydog Bold"/>
              </a:rPr>
              <a:t>Gracias</a:t>
            </a:r>
          </a:p>
          <a:p>
            <a:pPr algn="ctr">
              <a:lnSpc>
                <a:spcPts val="12018"/>
              </a:lnSpc>
            </a:pPr>
            <a:r>
              <a:rPr lang="en-US" sz="10635">
                <a:solidFill>
                  <a:srgbClr val="223022"/>
                </a:solidFill>
                <a:latin typeface="Lazydog Bold"/>
              </a:rPr>
              <a:t>por su atención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DAGH6-TL0oA</dc:identifier>
  <dcterms:modified xsi:type="dcterms:W3CDTF">2011-08-01T06:04:30Z</dcterms:modified>
  <cp:revision>1</cp:revision>
  <dc:title>Steven Navarro Parrales</dc:title>
</cp:coreProperties>
</file>

<file path=docProps/thumbnail.jpeg>
</file>